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36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7992C-2166-F14C-BFFC-43666B21091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84A5B-D86A-1C4D-BA07-37344A9DC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51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231773"/>
      </p:ext>
    </p:extLst>
  </p:cSld>
  <p:clrMapOvr>
    <a:masterClrMapping/>
  </p:clrMapOvr>
  <p:transition advClick="0" advTm="15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4118343"/>
      </p:ext>
    </p:extLst>
  </p:cSld>
  <p:clrMapOvr>
    <a:masterClrMapping/>
  </p:clrMapOvr>
  <p:transition advClick="0" advTm="15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5957762"/>
      </p:ext>
    </p:extLst>
  </p:cSld>
  <p:clrMapOvr>
    <a:masterClrMapping/>
  </p:clrMapOvr>
  <p:transition advClick="0" advTm="15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557218"/>
      </p:ext>
    </p:extLst>
  </p:cSld>
  <p:clrMapOvr>
    <a:masterClrMapping/>
  </p:clrMapOvr>
  <p:transition advClick="0" advTm="15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1924619"/>
      </p:ext>
    </p:extLst>
  </p:cSld>
  <p:clrMapOvr>
    <a:masterClrMapping/>
  </p:clrMapOvr>
  <p:transition advClick="0" advTm="15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4667341"/>
      </p:ext>
    </p:extLst>
  </p:cSld>
  <p:clrMapOvr>
    <a:masterClrMapping/>
  </p:clrMapOvr>
  <p:transition advClick="0" advTm="15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3272972"/>
      </p:ext>
    </p:extLst>
  </p:cSld>
  <p:clrMapOvr>
    <a:masterClrMapping/>
  </p:clrMapOvr>
  <p:transition advClick="0" advTm="15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1860506"/>
      </p:ext>
    </p:extLst>
  </p:cSld>
  <p:clrMapOvr>
    <a:masterClrMapping/>
  </p:clrMapOvr>
  <p:transition advClick="0" advTm="15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0303768"/>
      </p:ext>
    </p:extLst>
  </p:cSld>
  <p:clrMapOvr>
    <a:masterClrMapping/>
  </p:clrMapOvr>
  <p:transition advClick="0" advTm="15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024777"/>
      </p:ext>
    </p:extLst>
  </p:cSld>
  <p:clrMapOvr>
    <a:masterClrMapping/>
  </p:clrMapOvr>
  <p:transition advClick="0" advTm="15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300223"/>
      </p:ext>
    </p:extLst>
  </p:cSld>
  <p:clrMapOvr>
    <a:masterClrMapping/>
  </p:clrMapOvr>
  <p:transition advClick="0" advTm="15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48346-4379-AC43-88B9-CB38EE03E231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30CE-DB8C-5744-A8F2-3682C9C82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495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5000">
    <p:wheel spokes="8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Jolly Phonics Readers Blue Level</a:t>
            </a:r>
            <a:endParaRPr lang="en-US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67062" y="1417638"/>
            <a:ext cx="1656413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55626" y="1417638"/>
            <a:ext cx="1656413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946753" y="1417638"/>
            <a:ext cx="374004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we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67061" y="3972393"/>
            <a:ext cx="384497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me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946753" y="3972393"/>
            <a:ext cx="374004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0" y="285882"/>
            <a:ext cx="448955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little</a:t>
            </a: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294682" y="285882"/>
            <a:ext cx="448955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down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361629" y="2308487"/>
            <a:ext cx="361076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blue</a:t>
            </a: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4489554" y="2263517"/>
            <a:ext cx="3852472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need</a:t>
            </a: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56217" y="4459576"/>
            <a:ext cx="3916176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look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972393" y="4459576"/>
            <a:ext cx="517160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brown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67062" y="464698"/>
            <a:ext cx="1656413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it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55626" y="464698"/>
            <a:ext cx="2510853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946753" y="464698"/>
            <a:ext cx="374004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in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353455" y="2398428"/>
            <a:ext cx="324537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48521" y="4482062"/>
            <a:ext cx="354517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946753" y="4512042"/>
            <a:ext cx="354517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he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67062" y="464698"/>
            <a:ext cx="42796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she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946753" y="464698"/>
            <a:ext cx="374004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to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353455" y="2398428"/>
            <a:ext cx="324537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at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48521" y="4482062"/>
            <a:ext cx="354517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up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946753" y="4512042"/>
            <a:ext cx="354517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his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67062" y="464698"/>
            <a:ext cx="42796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her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946753" y="464698"/>
            <a:ext cx="374004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are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353455" y="2398428"/>
            <a:ext cx="324537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all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48520" y="4482062"/>
            <a:ext cx="497298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was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946753" y="4512042"/>
            <a:ext cx="354517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of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97440" y="4482056"/>
            <a:ext cx="362012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347147" y="4564517"/>
            <a:ext cx="4339653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you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Jolly Phonics Readers Yellow Level</a:t>
            </a:r>
            <a:endParaRPr lang="en-US" b="1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1214208"/>
            <a:ext cx="42796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No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57009" y="863008"/>
            <a:ext cx="374004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go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2070515" y="2750706"/>
            <a:ext cx="497298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my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97440" y="4362136"/>
            <a:ext cx="5014206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your</a:t>
            </a: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691917" y="4444597"/>
            <a:ext cx="4339653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said</a:t>
            </a:r>
            <a:endParaRPr kumimoji="0" 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338358"/>
            <a:ext cx="42796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can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57009" y="338358"/>
            <a:ext cx="45869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him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2070515" y="2420926"/>
            <a:ext cx="497298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red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97440" y="4362136"/>
            <a:ext cx="5014206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691917" y="4444597"/>
            <a:ext cx="4339653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they</a:t>
            </a:r>
            <a:endParaRPr kumimoji="0" 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338358"/>
            <a:ext cx="42796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that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57009" y="338358"/>
            <a:ext cx="45869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this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2070515" y="2420926"/>
            <a:ext cx="4972987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see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97440" y="4362136"/>
            <a:ext cx="5014206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ate</a:t>
            </a: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" y="338358"/>
            <a:ext cx="4557008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come</a:t>
            </a:r>
            <a:endParaRPr kumimoji="0" lang="en-US" sz="15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57009" y="338358"/>
            <a:ext cx="4586991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there</a:t>
            </a:r>
            <a:endParaRPr kumimoji="0" lang="en-US" sz="15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2070515" y="2420926"/>
            <a:ext cx="5664410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mum </a:t>
            </a:r>
            <a:endParaRPr kumimoji="0" lang="en-US" sz="1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62328" y="1207778"/>
            <a:ext cx="448955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Only</a:t>
            </a: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Jolly Phonics Readers Red Level</a:t>
            </a:r>
            <a:endParaRPr lang="en-US" b="1" dirty="0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654446" y="1117838"/>
            <a:ext cx="4489554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one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3264099" y="3102966"/>
            <a:ext cx="2986790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by</a:t>
            </a: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262328" y="4714406"/>
            <a:ext cx="3155429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old</a:t>
            </a: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5227824" y="4669436"/>
            <a:ext cx="3916176" cy="1843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give </a:t>
            </a:r>
            <a:endParaRPr kumimoji="0" lang="en-US" sz="1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18971"/>
      </p:ext>
    </p:extLst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66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Jolly Phonics Readers Blue Level</vt:lpstr>
      <vt:lpstr>Slide 2</vt:lpstr>
      <vt:lpstr>Slide 3</vt:lpstr>
      <vt:lpstr>Slide 4</vt:lpstr>
      <vt:lpstr>Jolly Phonics Readers Yellow Level</vt:lpstr>
      <vt:lpstr>Slide 6</vt:lpstr>
      <vt:lpstr>Slide 7</vt:lpstr>
      <vt:lpstr>Slide 8</vt:lpstr>
      <vt:lpstr>Jolly Phonics Readers Red Level</vt:lpstr>
      <vt:lpstr>Slide 10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AMITY INTERNATIONAL SCHOOL PUSHP VIHAR</dc:title>
  <dc:creator>.</dc:creator>
  <cp:lastModifiedBy>admin</cp:lastModifiedBy>
  <cp:revision>190</cp:revision>
  <dcterms:created xsi:type="dcterms:W3CDTF">2016-08-03T09:50:04Z</dcterms:created>
  <dcterms:modified xsi:type="dcterms:W3CDTF">2016-10-19T06:06:21Z</dcterms:modified>
</cp:coreProperties>
</file>